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6"/>
    <p:restoredTop sz="94712"/>
  </p:normalViewPr>
  <p:slideViewPr>
    <p:cSldViewPr snapToGrid="0" snapToObjects="1">
      <p:cViewPr>
        <p:scale>
          <a:sx n="77" d="100"/>
          <a:sy n="77" d="100"/>
        </p:scale>
        <p:origin x="360" y="712"/>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g>
</file>

<file path=ppt/media/image2.jp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10/24/17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dirty="0"/>
              <a:t>10/24/17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dirty="0"/>
              <a:t>10/24/17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dirty="0"/>
              <a:t>10/24/17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0EBB0C4-6273-4C6E-B9BD-2EDC30F1CD52}" type="datetimeFigureOut">
              <a:rPr lang="en-US" dirty="0"/>
              <a:t>10/24/17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dirty="0"/>
              <a:t>10/24/17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dirty="0"/>
              <a:t>10/24/17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dirty="0"/>
              <a:t>10/24/17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dirty="0"/>
              <a:t>10/24/17</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dirty="0"/>
              <a:t>10/24/17</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9CAD897-D46E-4AD2-BD9B-49DD3E640873}" type="datetimeFigureOut">
              <a:rPr lang="en-US" dirty="0"/>
              <a:t>10/24/17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dirty="0"/>
              <a:t>10/24/17</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FEE MANAGEMENT SYSTEM</a:t>
            </a:r>
            <a:endParaRPr lang="en-US" dirty="0"/>
          </a:p>
        </p:txBody>
      </p:sp>
      <p:sp>
        <p:nvSpPr>
          <p:cNvPr id="3" name="Subtitle 2"/>
          <p:cNvSpPr>
            <a:spLocks noGrp="1"/>
          </p:cNvSpPr>
          <p:nvPr>
            <p:ph type="subTitle" idx="1"/>
          </p:nvPr>
        </p:nvSpPr>
        <p:spPr/>
        <p:txBody>
          <a:bodyPr>
            <a:normAutofit fontScale="85000" lnSpcReduction="20000"/>
          </a:bodyPr>
          <a:lstStyle/>
          <a:p>
            <a:pPr algn="r"/>
            <a:r>
              <a:rPr lang="en-US" dirty="0" smtClean="0"/>
              <a:t>BY</a:t>
            </a:r>
          </a:p>
          <a:p>
            <a:pPr algn="r"/>
            <a:r>
              <a:rPr lang="en-US" dirty="0" smtClean="0"/>
              <a:t>K SAI SUPREETH-1BM15IS034</a:t>
            </a:r>
          </a:p>
          <a:p>
            <a:pPr algn="r"/>
            <a:r>
              <a:rPr lang="en-US" dirty="0" smtClean="0"/>
              <a:t>BADRINATH M	  -1BM15IS016</a:t>
            </a:r>
            <a:endParaRPr lang="en-US" dirty="0"/>
          </a:p>
        </p:txBody>
      </p:sp>
    </p:spTree>
    <p:extLst>
      <p:ext uri="{BB962C8B-B14F-4D97-AF65-F5344CB8AC3E}">
        <p14:creationId xmlns:p14="http://schemas.microsoft.com/office/powerpoint/2010/main" val="131415589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561367" y="-239542"/>
            <a:ext cx="10058400" cy="1449387"/>
          </a:xfrm>
        </p:spPr>
        <p:txBody>
          <a:bodyPr/>
          <a:lstStyle/>
          <a:p>
            <a:r>
              <a:rPr lang="en-US" dirty="0" smtClean="0"/>
              <a:t>DESCRIPTION</a:t>
            </a:r>
            <a:endParaRPr lang="en-US" dirty="0"/>
          </a:p>
        </p:txBody>
      </p:sp>
      <p:sp>
        <p:nvSpPr>
          <p:cNvPr id="7" name="TextBox 6"/>
          <p:cNvSpPr txBox="1"/>
          <p:nvPr/>
        </p:nvSpPr>
        <p:spPr>
          <a:xfrm>
            <a:off x="561367" y="1446331"/>
            <a:ext cx="11325832" cy="4031873"/>
          </a:xfrm>
          <a:prstGeom prst="rect">
            <a:avLst/>
          </a:prstGeom>
          <a:noFill/>
        </p:spPr>
        <p:txBody>
          <a:bodyPr wrap="square" rtlCol="0">
            <a:spAutoFit/>
          </a:bodyPr>
          <a:lstStyle/>
          <a:p>
            <a:pPr marL="285750" indent="-285750" algn="just">
              <a:buFont typeface="Arial" charset="0"/>
              <a:buChar char="•"/>
            </a:pPr>
            <a:r>
              <a:rPr lang="en-US" sz="3200" dirty="0"/>
              <a:t>The main objective of the application is to automate the existing system of manually maintain the records of student information, subjects, fee of exam also to make online payment and get the acknowledge to students</a:t>
            </a:r>
            <a:r>
              <a:rPr lang="en-US" sz="3200" dirty="0" smtClean="0"/>
              <a:t>.</a:t>
            </a:r>
          </a:p>
          <a:p>
            <a:pPr algn="just"/>
            <a:endParaRPr lang="en-GB" sz="3200" dirty="0"/>
          </a:p>
          <a:p>
            <a:pPr marL="285750" indent="-285750" algn="just">
              <a:buFont typeface="Arial" charset="0"/>
              <a:buChar char="•"/>
            </a:pPr>
            <a:r>
              <a:rPr lang="en-US" sz="3200" dirty="0"/>
              <a:t>The application should provide quick access to the records maintained and must reveal the subjects to register and pay through online for convenience of students.</a:t>
            </a:r>
            <a:r>
              <a:rPr lang="en-GB" sz="3200" dirty="0"/>
              <a:t> </a:t>
            </a:r>
            <a:endParaRPr lang="en-US" sz="3200" dirty="0"/>
          </a:p>
        </p:txBody>
      </p:sp>
    </p:spTree>
    <p:extLst>
      <p:ext uri="{BB962C8B-B14F-4D97-AF65-F5344CB8AC3E}">
        <p14:creationId xmlns:p14="http://schemas.microsoft.com/office/powerpoint/2010/main" val="43052137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ER DIAGRAM</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0414" y="1937691"/>
            <a:ext cx="6240515" cy="4179332"/>
          </a:xfrm>
          <a:prstGeom prst="rect">
            <a:avLst/>
          </a:prstGeom>
        </p:spPr>
      </p:pic>
    </p:spTree>
    <p:extLst>
      <p:ext uri="{BB962C8B-B14F-4D97-AF65-F5344CB8AC3E}">
        <p14:creationId xmlns:p14="http://schemas.microsoft.com/office/powerpoint/2010/main" val="90932597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SQL TABLES</a:t>
            </a:r>
            <a:endParaRPr lang="en-US" dirty="0"/>
          </a:p>
        </p:txBody>
      </p:sp>
      <p:sp>
        <p:nvSpPr>
          <p:cNvPr id="4" name="TextBox 3"/>
          <p:cNvSpPr txBox="1"/>
          <p:nvPr/>
        </p:nvSpPr>
        <p:spPr>
          <a:xfrm>
            <a:off x="1150880" y="2191412"/>
            <a:ext cx="10089931" cy="3416320"/>
          </a:xfrm>
          <a:prstGeom prst="rect">
            <a:avLst/>
          </a:prstGeom>
          <a:noFill/>
        </p:spPr>
        <p:txBody>
          <a:bodyPr wrap="square" rtlCol="0">
            <a:spAutoFit/>
          </a:bodyPr>
          <a:lstStyle/>
          <a:p>
            <a:pPr marL="342900" indent="-342900">
              <a:buFont typeface="+mj-lt"/>
              <a:buAutoNum type="arabicPeriod"/>
            </a:pPr>
            <a:r>
              <a:rPr lang="en-US" sz="2400" dirty="0" smtClean="0"/>
              <a:t>USER (U_ID PRIMARY KEY)</a:t>
            </a:r>
          </a:p>
          <a:p>
            <a:pPr marL="342900" indent="-342900">
              <a:buFont typeface="+mj-lt"/>
              <a:buAutoNum type="arabicPeriod"/>
            </a:pPr>
            <a:endParaRPr lang="en-US" sz="2400" dirty="0"/>
          </a:p>
          <a:p>
            <a:pPr marL="342900" indent="-342900">
              <a:buFont typeface="+mj-lt"/>
              <a:buAutoNum type="arabicPeriod"/>
            </a:pPr>
            <a:r>
              <a:rPr lang="en-US" sz="2400" dirty="0" smtClean="0"/>
              <a:t>COURSE (C_ID PRIMARY KEY U_ID FOREIGN KEY)</a:t>
            </a:r>
          </a:p>
          <a:p>
            <a:pPr marL="342900" indent="-342900">
              <a:buFont typeface="+mj-lt"/>
              <a:buAutoNum type="arabicPeriod"/>
            </a:pPr>
            <a:endParaRPr lang="en-US" sz="2400" dirty="0"/>
          </a:p>
          <a:p>
            <a:pPr marL="342900" indent="-342900">
              <a:buFont typeface="+mj-lt"/>
              <a:buAutoNum type="arabicPeriod"/>
            </a:pPr>
            <a:r>
              <a:rPr lang="en-US" sz="2400" dirty="0" smtClean="0"/>
              <a:t>RTYPE (R_ID PRIMARY KEY C_ID FOREIGN KEY)</a:t>
            </a:r>
          </a:p>
          <a:p>
            <a:pPr marL="342900" indent="-342900">
              <a:buFont typeface="+mj-lt"/>
              <a:buAutoNum type="arabicPeriod"/>
            </a:pPr>
            <a:endParaRPr lang="en-US" sz="2400" dirty="0"/>
          </a:p>
          <a:p>
            <a:pPr marL="342900" indent="-342900">
              <a:buFont typeface="+mj-lt"/>
              <a:buAutoNum type="arabicPeriod"/>
            </a:pPr>
            <a:r>
              <a:rPr lang="en-US" sz="2400" dirty="0" smtClean="0"/>
              <a:t>REGISTERED (U-ID PRIMARY KEY (C_NAME,C_NO,R_ID) FOREIGN KEY)</a:t>
            </a:r>
          </a:p>
          <a:p>
            <a:pPr marL="342900" indent="-342900">
              <a:buFont typeface="+mj-lt"/>
              <a:buAutoNum type="arabicPeriod"/>
            </a:pPr>
            <a:endParaRPr lang="en-US" sz="2400" dirty="0"/>
          </a:p>
          <a:p>
            <a:pPr marL="342900" indent="-342900">
              <a:buFont typeface="+mj-lt"/>
              <a:buAutoNum type="arabicPeriod"/>
            </a:pPr>
            <a:r>
              <a:rPr lang="en-US" sz="2400" dirty="0" smtClean="0"/>
              <a:t>PAYMENT (P_ID PRIMARY KEY U_ID FOREIGN KEY)</a:t>
            </a:r>
            <a:endParaRPr lang="en-US" sz="2400" dirty="0"/>
          </a:p>
        </p:txBody>
      </p:sp>
    </p:spTree>
    <p:extLst>
      <p:ext uri="{BB962C8B-B14F-4D97-AF65-F5344CB8AC3E}">
        <p14:creationId xmlns:p14="http://schemas.microsoft.com/office/powerpoint/2010/main" val="10812834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DATABASE SCHEMA</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94858" y="2110390"/>
            <a:ext cx="6383207" cy="3754383"/>
          </a:xfrm>
          <a:prstGeom prst="rect">
            <a:avLst/>
          </a:prstGeom>
        </p:spPr>
      </p:pic>
    </p:spTree>
    <p:extLst>
      <p:ext uri="{BB962C8B-B14F-4D97-AF65-F5344CB8AC3E}">
        <p14:creationId xmlns:p14="http://schemas.microsoft.com/office/powerpoint/2010/main" val="9253349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414763" y="-149625"/>
            <a:ext cx="6304547" cy="947904"/>
          </a:xfrm>
        </p:spPr>
        <p:txBody>
          <a:bodyPr/>
          <a:lstStyle/>
          <a:p>
            <a:r>
              <a:rPr lang="en-US" dirty="0" smtClean="0"/>
              <a:t>FRONT END SNAPSHOTS</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0681" y="798279"/>
            <a:ext cx="8779115" cy="5486947"/>
          </a:xfrm>
          <a:prstGeom prst="rect">
            <a:avLst/>
          </a:prstGeom>
        </p:spPr>
      </p:pic>
    </p:spTree>
    <p:extLst>
      <p:ext uri="{BB962C8B-B14F-4D97-AF65-F5344CB8AC3E}">
        <p14:creationId xmlns:p14="http://schemas.microsoft.com/office/powerpoint/2010/main" val="108224072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1375" y="83129"/>
            <a:ext cx="9895468" cy="6184668"/>
          </a:xfrm>
          <a:prstGeom prst="rect">
            <a:avLst/>
          </a:prstGeom>
        </p:spPr>
      </p:pic>
    </p:spTree>
    <p:extLst>
      <p:ext uri="{BB962C8B-B14F-4D97-AF65-F5344CB8AC3E}">
        <p14:creationId xmlns:p14="http://schemas.microsoft.com/office/powerpoint/2010/main" val="129894753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1370" y="83125"/>
            <a:ext cx="9895470" cy="6184669"/>
          </a:xfrm>
          <a:prstGeom prst="rect">
            <a:avLst/>
          </a:prstGeom>
        </p:spPr>
      </p:pic>
    </p:spTree>
    <p:extLst>
      <p:ext uri="{BB962C8B-B14F-4D97-AF65-F5344CB8AC3E}">
        <p14:creationId xmlns:p14="http://schemas.microsoft.com/office/powerpoint/2010/main" val="93012172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740728" y="2344188"/>
            <a:ext cx="4954387" cy="831274"/>
          </a:xfrm>
          <a:prstGeom prst="rect">
            <a:avLst/>
          </a:prstGeom>
          <a:noFill/>
        </p:spPr>
        <p:txBody>
          <a:bodyPr wrap="square" rtlCol="0">
            <a:spAutoFit/>
          </a:bodyPr>
          <a:lstStyle/>
          <a:p>
            <a:r>
              <a:rPr lang="en-US" sz="4800" b="1" smtClean="0">
                <a:latin typeface="Arial" charset="0"/>
                <a:ea typeface="Arial" charset="0"/>
                <a:cs typeface="Arial" charset="0"/>
              </a:rPr>
              <a:t>THANK YOU!!!</a:t>
            </a:r>
            <a:endParaRPr lang="en-US" sz="4800" b="1" dirty="0">
              <a:latin typeface="Arial" charset="0"/>
              <a:ea typeface="Arial" charset="0"/>
              <a:cs typeface="Arial" charset="0"/>
            </a:endParaRPr>
          </a:p>
        </p:txBody>
      </p:sp>
    </p:spTree>
    <p:extLst>
      <p:ext uri="{BB962C8B-B14F-4D97-AF65-F5344CB8AC3E}">
        <p14:creationId xmlns:p14="http://schemas.microsoft.com/office/powerpoint/2010/main" val="1676995241"/>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36</TotalTime>
  <Words>130</Words>
  <Application>Microsoft Macintosh PowerPoint</Application>
  <PresentationFormat>Widescreen</PresentationFormat>
  <Paragraphs>22</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Calibri</vt:lpstr>
      <vt:lpstr>Calibri Light</vt:lpstr>
      <vt:lpstr>Arial</vt:lpstr>
      <vt:lpstr>Retrospect</vt:lpstr>
      <vt:lpstr>FEE MANAGEMENT SYSTEM</vt:lpstr>
      <vt:lpstr>DESCRIPTION</vt:lpstr>
      <vt:lpstr>ER DIAGRAM</vt:lpstr>
      <vt:lpstr>SQL TABLES</vt:lpstr>
      <vt:lpstr>DATABASE SCHEMA</vt:lpstr>
      <vt:lpstr>FRONT END SNAPSHOTS</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FEE MANAGEMENT SYSTEM</dc:title>
  <dc:creator>Microsoft Office User</dc:creator>
  <cp:lastModifiedBy>Microsoft Office User</cp:lastModifiedBy>
  <cp:revision>5</cp:revision>
  <dcterms:created xsi:type="dcterms:W3CDTF">2017-10-24T13:41:52Z</dcterms:created>
  <dcterms:modified xsi:type="dcterms:W3CDTF">2017-10-24T14:17:53Z</dcterms:modified>
</cp:coreProperties>
</file>

<file path=docProps/thumbnail.jpeg>
</file>